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84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0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5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6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7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6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5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6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58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0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6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42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2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32308E-AD5A-4E2F-9FFC-69888A1784F6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35503E-A53C-4E1C-B4FC-868E6671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66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AB61B-7710-4747-83AB-EAB04668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9" y="1277132"/>
            <a:ext cx="9601196" cy="1303867"/>
          </a:xfrm>
        </p:spPr>
        <p:txBody>
          <a:bodyPr/>
          <a:lstStyle/>
          <a:p>
            <a:r>
              <a:rPr kumimoji="1" lang="ja-JP" altLang="en-US" dirty="0"/>
              <a:t>　　　　　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～おしらせ～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97074D-B5E4-4B66-98A3-4A5A558BA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233"/>
            <a:ext cx="10515600" cy="112961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kumimoji="1" lang="ja-JP" altLang="en-US" sz="14400" b="1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１１月１４日　日曜日</a:t>
            </a:r>
            <a:r>
              <a:rPr lang="ja-JP" altLang="en-US" sz="14400" b="1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あせる王様　各店舗にて</a:t>
            </a:r>
            <a:endParaRPr kumimoji="1" lang="en-US" altLang="ja-JP" b="1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b="1" dirty="0"/>
              <a:t>　　　　　　　</a:t>
            </a:r>
            <a:endParaRPr lang="en-US" altLang="ja-JP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A1A6AE-3709-46AB-93F9-8BFF163CB65B}"/>
              </a:ext>
            </a:extLst>
          </p:cNvPr>
          <p:cNvSpPr txBox="1"/>
          <p:nvPr/>
        </p:nvSpPr>
        <p:spPr>
          <a:xfrm>
            <a:off x="838200" y="3641866"/>
            <a:ext cx="1061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ラスク</a:t>
            </a:r>
            <a:r>
              <a:rPr kumimoji="1"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kumimoji="1"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個以上お買い上げにさらに１個ついてくる！！</a:t>
            </a:r>
            <a:endParaRPr kumimoji="1" lang="en-US" altLang="ja-JP" sz="32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D484D46-148C-4CB5-8DBD-6D5C70279E2E}"/>
              </a:ext>
            </a:extLst>
          </p:cNvPr>
          <p:cNvSpPr txBox="1"/>
          <p:nvPr/>
        </p:nvSpPr>
        <p:spPr>
          <a:xfrm>
            <a:off x="2559326" y="4657538"/>
            <a:ext cx="716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ラスクフェス開催</a:t>
            </a:r>
            <a:r>
              <a:rPr kumimoji="1" lang="en-US" altLang="ja-JP" sz="5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!!!</a:t>
            </a:r>
            <a:endParaRPr kumimoji="1" lang="ja-JP" altLang="en-US" sz="5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56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27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HG創英角ﾎﾟｯﾌﾟ体</vt:lpstr>
      <vt:lpstr>Arial</vt:lpstr>
      <vt:lpstr>Garamond</vt:lpstr>
      <vt:lpstr>オーガニック</vt:lpstr>
      <vt:lpstr>　　　　　　～おしらせ～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　　　　～おしらせ～</dc:title>
  <dc:creator>中田 敏基</dc:creator>
  <cp:lastModifiedBy>中田 敏基</cp:lastModifiedBy>
  <cp:revision>1</cp:revision>
  <dcterms:created xsi:type="dcterms:W3CDTF">2021-11-12T10:52:42Z</dcterms:created>
  <dcterms:modified xsi:type="dcterms:W3CDTF">2021-11-12T11:43:53Z</dcterms:modified>
</cp:coreProperties>
</file>